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a9c4089ac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a9c4089ac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a9c4089ac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a9c4089ac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a9c4089ac0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a9c4089ac0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a9c4089ac0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a9c4089ac0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Light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Ron Parks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Ron Parks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Julie Keefer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656700"/>
            <a:ext cx="80811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light in this place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it shines in ev’ry face.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fire of truth and grace for 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the hope we find here,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the faithful gather near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Word that conquers fear with joy.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656700"/>
            <a:ext cx="80811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we belong,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 voice joins the song.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Many as one, clear and strong.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Welcome, faith family,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Cherish our diversity.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our worship set us free to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the Fire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" name="Google Shape;83;p16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Ron Parks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Ron Parks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Julie Keefer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 txBox="1"/>
          <p:nvPr/>
        </p:nvSpPr>
        <p:spPr>
          <a:xfrm>
            <a:off x="1028875" y="656700"/>
            <a:ext cx="80811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the fire from this place,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it shine on ev’ry face.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 the light of truth and grace for 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 one plays a part;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our mission and our art,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joyously depart to serve.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8"/>
          <p:cNvSpPr txBox="1"/>
          <p:nvPr/>
        </p:nvSpPr>
        <p:spPr>
          <a:xfrm>
            <a:off x="1028875" y="656700"/>
            <a:ext cx="80811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Peace, blessed be,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Namaste and amen.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Seeking the path once again.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in love, grow in grace,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each heart is sacred space.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compassion we embrace the world.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